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A23E-16A0-4FE5-A660-7EFE412ED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EFF04-D492-477C-BA51-FE6BC08DC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CED0A-81FB-4D94-81B1-79A32BF5A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AA271-7E7A-4C08-84C7-159140DB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BDD6-E684-4CB9-8C53-7A32BA1A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C01DF-BD4B-49FB-8D27-E45307FB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676B0-4F71-40D3-987E-907AE6493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11688-D1F8-4559-89B3-E81F8991B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5797-A559-40A3-B14C-5EAAA47E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FF69-2012-4B51-9ACF-BB05122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21223-B6C0-466A-A0A7-E4A7A5008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56792-3340-4A40-80E5-B904E3F47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46470-6AF4-43EA-A921-00D8E3CAB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DC3CB-9922-4603-BC42-C2417E64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1F0EC-AA7B-4D17-9571-52AD3346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4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65E4-5105-42EA-866E-A50DD106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EE2A7-2DFF-4813-BCAE-257B78BCF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74115-FE55-4235-A1FC-3362BB8B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0D5A9-7EF9-4AFC-9B5B-BF6966FA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3D000-986D-427B-8C27-1DC85B43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DF7F-73A4-4F53-93EA-7039DEE8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FA2A-7232-4F60-89E9-C58125AFA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3A98-7C7A-4488-B691-F1B3DD34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80B86-972E-4A5D-8231-6980216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49B88-4E8B-451E-BAF7-5F804D18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6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2207-3772-4287-AC6F-A50A0C76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9EF8-1A4A-40E1-ADB9-0C94496D0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66A8E-6DDF-4DE2-B99A-C2CB721EA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7939E-724B-4E2A-8DCA-729E7DE37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9D863-5FEC-4454-8423-DA317187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87D2E-B0D4-4FE5-9ADC-3BCCF65E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2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4CA9-A407-4161-BE66-E68BAB39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3FA7B-6DD0-4B5D-9A1F-AFDD50FD0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3124-3303-42B5-A219-55AA96B23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A22F6-5F55-4E56-8C09-34E129D4D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7F9C4-26CB-4A4B-9ED0-7993F3751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173E8-512C-45C9-A8B3-B41F2579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A40BFA-6D74-4194-9318-93E5FC46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D71E9-E57D-49E7-BB46-A0784182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8847-FBE2-4DD5-849A-5CF2BEDE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7C3A8-8D16-4953-BE75-707285CA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7818E-34A5-43C9-B9FD-8D20C066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3E1A0-A857-4BE6-8A25-2ECA78FF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23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95985-D044-4049-A20C-A27B446B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8EE7BD-4DD2-4DB6-8BDC-5C7EF8AD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07F4B-7DDD-485C-ABFD-EDD11AF3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60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7887-1DC0-417B-9FE9-64360F24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88296-4F33-4B2C-8008-3462F51FF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81939-227A-4346-B9BB-0918BAF2B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E1433-330F-4357-91C8-F1C64F902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41286-5282-4A50-A2AC-B25B9519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337C9-B2C3-4E6D-9507-956FDD3D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5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A16-473C-438C-8162-D35705D3F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1194B-B88E-470F-88D8-A6DECC5D6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232F9-38B6-4537-9431-F7078928C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704C1-6647-4F26-906C-8181F07C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3D464-8206-436D-81F7-E264E560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9AEFC-967B-4842-9E95-C779BB7E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B3FD75-AB01-4AA3-9029-6D69FBFF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FE0BA-26E4-4734-BAF5-DD8208212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EFC1A-DA45-4BAD-BF71-35AF61AFF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D1C4-674B-4F23-9B39-B748746772D1}" type="datetimeFigureOut">
              <a:rPr lang="en-US" smtClean="0"/>
              <a:t>1/2/2019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AB9B5-B83E-44FA-AFB7-DD2411C62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4AEC1-8144-4D02-9DA1-A022EAB4B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3AA62-DEA7-4494-A4D4-68FF095E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6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ht Particle Wave Worship Church Video Loop">
            <a:hlinkClick r:id="" action="ppaction://media"/>
            <a:extLst>
              <a:ext uri="{FF2B5EF4-FFF2-40B4-BE49-F238E27FC236}">
                <a16:creationId xmlns:a16="http://schemas.microsoft.com/office/drawing/2014/main" id="{ABCE11E6-60B7-470C-9081-9A90E0DA83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39"/>
            <a:ext cx="12192000" cy="6858000"/>
          </a:xfrm>
          <a:prstGeom prst="rect">
            <a:avLst/>
          </a:prstGeom>
        </p:spPr>
      </p:pic>
      <p:pic>
        <p:nvPicPr>
          <p:cNvPr id="6" name="Picture 5" descr="Two people sitting at a table with a plate of food&#10;&#10;Description generated with very high confidence">
            <a:extLst>
              <a:ext uri="{FF2B5EF4-FFF2-40B4-BE49-F238E27FC236}">
                <a16:creationId xmlns:a16="http://schemas.microsoft.com/office/drawing/2014/main" id="{18E8B966-4680-46A3-99DC-D4D1CAB58E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74" t="20761" r="12647" b="20069"/>
          <a:stretch/>
        </p:blipFill>
        <p:spPr>
          <a:xfrm>
            <a:off x="7616840" y="1863894"/>
            <a:ext cx="3232293" cy="31819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lumMod val="20000"/>
                <a:lumOff val="80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CB0F5B-9BB9-4CFA-8628-FC9DDDAC0B9F}"/>
              </a:ext>
            </a:extLst>
          </p:cNvPr>
          <p:cNvSpPr/>
          <p:nvPr/>
        </p:nvSpPr>
        <p:spPr>
          <a:xfrm>
            <a:off x="561563" y="1448016"/>
            <a:ext cx="5835569" cy="5447645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JANUARY 5, 2018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6:30PM-8:30PM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PARADISE VALLEY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SUGGESTED LOVE OFFERING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$10-$20 </a:t>
            </a:r>
          </a:p>
          <a:p>
            <a:pPr algn="ctr">
              <a:defRPr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“POT LUCK Hors d’oeuvres and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Beverages Appreciated”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RSVP for Address &amp; Directions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REV. TINA - unitytb3390@gmail.com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 - dvieweg@cox.net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D06A16-6FE5-46A1-A0B4-07D8C0391562}"/>
              </a:ext>
            </a:extLst>
          </p:cNvPr>
          <p:cNvSpPr/>
          <p:nvPr/>
        </p:nvSpPr>
        <p:spPr>
          <a:xfrm>
            <a:off x="570466" y="214050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HOUSE EVENT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“NEW BEGINNINGS”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856A35-77B7-45AB-9D2F-B4065C2BB504}"/>
              </a:ext>
            </a:extLst>
          </p:cNvPr>
          <p:cNvSpPr/>
          <p:nvPr/>
        </p:nvSpPr>
        <p:spPr>
          <a:xfrm>
            <a:off x="7127682" y="891159"/>
            <a:ext cx="4273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HEALING MEDITATION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446FE-2D47-46A5-A50F-A780B015B7E7}"/>
              </a:ext>
            </a:extLst>
          </p:cNvPr>
          <p:cNvSpPr/>
          <p:nvPr/>
        </p:nvSpPr>
        <p:spPr>
          <a:xfrm>
            <a:off x="7296670" y="5434283"/>
            <a:ext cx="3935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REV. TINA BROWN &amp; DAVE VIEWEG</a:t>
            </a:r>
          </a:p>
        </p:txBody>
      </p:sp>
    </p:spTree>
    <p:extLst>
      <p:ext uri="{BB962C8B-B14F-4D97-AF65-F5344CB8AC3E}">
        <p14:creationId xmlns:p14="http://schemas.microsoft.com/office/powerpoint/2010/main" val="7880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</Words>
  <Application>Microsoft Office PowerPoint</Application>
  <PresentationFormat>Widescreen</PresentationFormat>
  <Paragraphs>14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Brown</dc:creator>
  <cp:lastModifiedBy>Tina Brown</cp:lastModifiedBy>
  <cp:revision>1</cp:revision>
  <dcterms:created xsi:type="dcterms:W3CDTF">2019-01-02T10:21:09Z</dcterms:created>
  <dcterms:modified xsi:type="dcterms:W3CDTF">2019-01-02T10:22:36Z</dcterms:modified>
</cp:coreProperties>
</file>